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1"/>
  </p:notesMasterIdLst>
  <p:handoutMasterIdLst>
    <p:handoutMasterId r:id="rId12"/>
  </p:handoutMasterIdLst>
  <p:sldIdLst>
    <p:sldId id="322" r:id="rId3"/>
    <p:sldId id="323" r:id="rId4"/>
    <p:sldId id="311" r:id="rId5"/>
    <p:sldId id="313" r:id="rId6"/>
    <p:sldId id="324" r:id="rId7"/>
    <p:sldId id="325" r:id="rId8"/>
    <p:sldId id="326" r:id="rId9"/>
    <p:sldId id="327" r:id="rId10"/>
  </p:sldIdLst>
  <p:sldSz cx="12188825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81" autoAdjust="0"/>
  </p:normalViewPr>
  <p:slideViewPr>
    <p:cSldViewPr showGuides="1">
      <p:cViewPr varScale="1">
        <p:scale>
          <a:sx n="89" d="100"/>
          <a:sy n="89" d="100"/>
        </p:scale>
        <p:origin x="466" y="77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6/16/2016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6/16/2016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4800600"/>
            <a:ext cx="8229600" cy="1219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spc="2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8229600" cy="28956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1" cap="none" spc="0">
                <a:ln w="9525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0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39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381001"/>
            <a:ext cx="7391399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2412" y="381001"/>
            <a:ext cx="1524001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930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388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5410200"/>
            <a:ext cx="8687333" cy="6096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14" y="2514600"/>
            <a:ext cx="8692399" cy="28194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800" b="0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96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9183" y="1905001"/>
            <a:ext cx="4419600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4781" y="1905001"/>
            <a:ext cx="4419599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618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1199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45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1414" y="685800"/>
            <a:ext cx="6400800" cy="5334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6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6556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1414" y="685800"/>
            <a:ext cx="6400799" cy="5334000"/>
          </a:xfrm>
          <a:solidFill>
            <a:schemeClr val="bg2"/>
          </a:solidFill>
          <a:ln w="76200">
            <a:solidFill>
              <a:schemeClr val="tx1"/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511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6422" y="6400800"/>
            <a:ext cx="144938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55319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1" y="6400800"/>
            <a:ext cx="838201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4999"/>
            <a:ext cx="9134391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534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 baseline="0">
          <a:ln w="9525">
            <a:noFill/>
            <a:prstDash val="solid"/>
          </a:ln>
          <a:solidFill>
            <a:schemeClr val="accent5"/>
          </a:solidFill>
          <a:effectLst/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2317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1907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38074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Validation for accuracy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Data Validation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4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Data entry by registrars</a:t>
            </a:r>
          </a:p>
          <a:p>
            <a:pPr lvl="2"/>
            <a:r>
              <a:rPr lang="en-US" dirty="0" smtClean="0"/>
              <a:t>Random pull by state data administrator</a:t>
            </a:r>
          </a:p>
          <a:p>
            <a:pPr lvl="3"/>
            <a:r>
              <a:rPr lang="en-US" dirty="0" smtClean="0"/>
              <a:t>Data validation by state data administrator</a:t>
            </a:r>
          </a:p>
          <a:p>
            <a:pPr lvl="4"/>
            <a:r>
              <a:rPr lang="en-US" dirty="0" smtClean="0"/>
              <a:t>Feedback to entry registrar</a:t>
            </a:r>
          </a:p>
          <a:p>
            <a:pPr lvl="5"/>
            <a:r>
              <a:rPr lang="en-US" dirty="0" smtClean="0"/>
              <a:t>Correction of error data</a:t>
            </a:r>
          </a:p>
          <a:p>
            <a:pPr lvl="6"/>
            <a:r>
              <a:rPr lang="en-US" dirty="0" smtClean="0"/>
              <a:t>Re-validation by state data administrator</a:t>
            </a:r>
          </a:p>
          <a:p>
            <a:pPr lvl="5"/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steps for </a:t>
            </a:r>
            <a:br>
              <a:rPr lang="en-US" dirty="0" smtClean="0"/>
            </a:br>
            <a:r>
              <a:rPr lang="en-US" dirty="0" smtClean="0"/>
              <a:t>“State Data Validation”?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9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 Validation looking for?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ACCURACY</a:t>
            </a:r>
          </a:p>
          <a:p>
            <a:r>
              <a:rPr lang="en-US" dirty="0" smtClean="0"/>
              <a:t>TIMELINESS</a:t>
            </a:r>
          </a:p>
          <a:p>
            <a:r>
              <a:rPr lang="en-US" dirty="0" smtClean="0"/>
              <a:t>RELEVANCE</a:t>
            </a:r>
          </a:p>
          <a:p>
            <a:r>
              <a:rPr lang="en-US" dirty="0" smtClean="0"/>
              <a:t>SYSTEM OPERABILITY</a:t>
            </a:r>
          </a:p>
          <a:p>
            <a:r>
              <a:rPr lang="en-US" dirty="0" smtClean="0"/>
              <a:t>ERRORS</a:t>
            </a:r>
          </a:p>
          <a:p>
            <a:r>
              <a:rPr lang="en-US" dirty="0" smtClean="0"/>
              <a:t>CORRECTIVE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20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feedback is directly to the registrar who entered data. </a:t>
            </a:r>
          </a:p>
          <a:p>
            <a:r>
              <a:rPr lang="en-US" dirty="0" smtClean="0"/>
              <a:t>Second feedback is to the registrar and trauma coordinator/manager</a:t>
            </a:r>
          </a:p>
          <a:p>
            <a:r>
              <a:rPr lang="en-US" dirty="0" smtClean="0"/>
              <a:t>Third feedback is to registrar, trauma coordinator/manager, and state survey team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Feedback is NOT to call anyone out! </a:t>
            </a:r>
          </a:p>
          <a:p>
            <a:r>
              <a:rPr lang="en-US" dirty="0" smtClean="0"/>
              <a:t>Feedback is NOT a search for not doing a good job!</a:t>
            </a:r>
          </a:p>
          <a:p>
            <a:r>
              <a:rPr lang="en-US" dirty="0" smtClean="0"/>
              <a:t>Feedback IS recorded and tracked.</a:t>
            </a:r>
          </a:p>
          <a:p>
            <a:r>
              <a:rPr lang="en-US" dirty="0" smtClean="0"/>
              <a:t>Feedback is TWO way communication!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98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Corrections MUST be done to trauma records within 30 days of notification of errors.</a:t>
            </a:r>
          </a:p>
          <a:p>
            <a:r>
              <a:rPr lang="en-US" dirty="0" smtClean="0"/>
              <a:t>Re-validation on record errors is done at </a:t>
            </a:r>
            <a:r>
              <a:rPr lang="en-US" dirty="0" smtClean="0"/>
              <a:t>the </a:t>
            </a:r>
            <a:r>
              <a:rPr lang="en-US" dirty="0" smtClean="0"/>
              <a:t>end of the 30 day time period.</a:t>
            </a:r>
          </a:p>
          <a:p>
            <a:r>
              <a:rPr lang="en-US" dirty="0" smtClean="0"/>
              <a:t>Re-education is done when needed, or requested by the registrar, trauma coordinator/manager, or state survey team.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Corrections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4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814" t="20371" r="14683" b="1852"/>
          <a:stretch/>
        </p:blipFill>
        <p:spPr>
          <a:xfrm>
            <a:off x="1598612" y="1752600"/>
            <a:ext cx="7696200" cy="475353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Validation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26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107" t="18518" r="22979" b="1853"/>
          <a:stretch/>
        </p:blipFill>
        <p:spPr>
          <a:xfrm>
            <a:off x="1674811" y="1752600"/>
            <a:ext cx="5805377" cy="48006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Letter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23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300" b="1" dirty="0" smtClean="0"/>
              <a:t>Nathan C. Jarrett</a:t>
            </a:r>
          </a:p>
          <a:p>
            <a:pPr marL="0" indent="0">
              <a:buNone/>
            </a:pPr>
            <a:r>
              <a:rPr lang="en-US" dirty="0" smtClean="0"/>
              <a:t>	State Data Administrator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800 NE Oregon Street</a:t>
            </a:r>
          </a:p>
          <a:p>
            <a:pPr marL="0" indent="0">
              <a:buNone/>
            </a:pPr>
            <a:r>
              <a:rPr lang="en-US" dirty="0" smtClean="0"/>
              <a:t>	Suite 730			email: nathan.Jarrett@state.or.us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Portland, OR 97232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 (971) 673-0527</a:t>
            </a:r>
          </a:p>
          <a:p>
            <a:pPr marL="0" indent="0">
              <a:buNone/>
            </a:pPr>
            <a:r>
              <a:rPr lang="en-US" dirty="0" smtClean="0"/>
              <a:t>	C (971) 334-2365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61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ue atom design templat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ue atom design template" id="{88D99BA8-EA61-49B7-A82C-02C934D1545A}" vid="{E9C00F38-7B18-4192-A9FF-2047DACB0129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RL xmlns="http://schemas.microsoft.com/sharepoint/v3">
      <Url>https://www.oregon.gov/oha/PH/PROVIDERPARTNERRESOURCES/EMSTRAUMASYSTEMS/TRAUMASYSTEMS/Documents/State%20Data%20Validation.pptx</Url>
      <Description>State Data Validation.pptx</Description>
    </URL>
    <PublishingExpirationDate xmlns="http://schemas.microsoft.com/sharepoint/v3" xsi:nil="true"/>
    <PublishingStartDate xmlns="http://schemas.microsoft.com/sharepoint/v3" xsi:nil="true"/>
    <IACategory xmlns="59da1016-2a1b-4f8a-9768-d7a4932f6f16" xsi:nil="true"/>
    <IASubtopic xmlns="59da1016-2a1b-4f8a-9768-d7a4932f6f16" xsi:nil="true"/>
    <DocumentExpirationDate xmlns="59da1016-2a1b-4f8a-9768-d7a4932f6f16" xsi:nil="true"/>
    <Meta_x0020_Description xmlns="4716d24b-06ea-464b-80a3-eada120c863a" xsi:nil="true"/>
    <Meta_x0020_Keywords xmlns="4716d24b-06ea-464b-80a3-eada120c863a" xsi:nil="true"/>
    <IATopic xmlns="59da1016-2a1b-4f8a-9768-d7a4932f6f1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903E878542914EADD1CCD820282ABF" ma:contentTypeVersion="18" ma:contentTypeDescription="Create a new document." ma:contentTypeScope="" ma:versionID="f74e94a6969bac49607b0e23211df8f4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4716d24b-06ea-464b-80a3-eada120c863a" targetNamespace="http://schemas.microsoft.com/office/2006/metadata/properties" ma:root="true" ma:fieldsID="7fd96932f5046d0d18bf4ea7922b74a7" ns1:_="" ns2:_="" ns3:_="">
    <xsd:import namespace="http://schemas.microsoft.com/sharepoint/v3"/>
    <xsd:import namespace="59da1016-2a1b-4f8a-9768-d7a4932f6f16"/>
    <xsd:import namespace="4716d24b-06ea-464b-80a3-eada120c863a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PublishingStartDate" minOccurs="0"/>
                <xsd:element ref="ns1:PublishingExpirationDate" minOccurs="0"/>
                <xsd:element ref="ns1:UR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URL" ma:index="12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16d24b-06ea-464b-80a3-eada120c863a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8" nillable="true" ma:displayName="Meta Description" ma:internalName="Meta_x0020_Description" ma:readOnly="false">
      <xsd:simpleType>
        <xsd:restriction base="dms:Text"/>
      </xsd:simpleType>
    </xsd:element>
    <xsd:element name="Meta_x0020_Keywords" ma:index="9" nillable="true" ma:displayName="Meta Keywords" ma:internalName="Meta_x0020_Keyword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C3AE0C-07F2-4485-8C89-33C6308F4EC8}"/>
</file>

<file path=customXml/itemProps2.xml><?xml version="1.0" encoding="utf-8"?>
<ds:datastoreItem xmlns:ds="http://schemas.openxmlformats.org/officeDocument/2006/customXml" ds:itemID="{25B81633-2803-4BE1-A8C1-5285F4696F42}"/>
</file>

<file path=customXml/itemProps3.xml><?xml version="1.0" encoding="utf-8"?>
<ds:datastoreItem xmlns:ds="http://schemas.openxmlformats.org/officeDocument/2006/customXml" ds:itemID="{EFAFDE5F-8FCB-46C1-97EF-6C2B1A46F694}"/>
</file>

<file path=docProps/app.xml><?xml version="1.0" encoding="utf-8"?>
<Properties xmlns="http://schemas.openxmlformats.org/officeDocument/2006/extended-properties" xmlns:vt="http://schemas.openxmlformats.org/officeDocument/2006/docPropsVTypes">
  <Template>Blue atom design slides</Template>
  <TotalTime>0</TotalTime>
  <Words>183</Words>
  <Application>Microsoft Office PowerPoint</Application>
  <PresentationFormat>Custom</PresentationFormat>
  <Paragraphs>42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Blue atom design template</vt:lpstr>
      <vt:lpstr>State Data Validation</vt:lpstr>
      <vt:lpstr>What are the steps for  “State Data Validation”?</vt:lpstr>
      <vt:lpstr>What is Data Validation looking for?</vt:lpstr>
      <vt:lpstr>Feedback</vt:lpstr>
      <vt:lpstr>Error Corrections</vt:lpstr>
      <vt:lpstr>Data Validation Form</vt:lpstr>
      <vt:lpstr>Feedback Letter</vt:lpstr>
      <vt:lpstr>Questions?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2016-04-12T15:23:14Z</dcterms:created>
  <dcterms:modified xsi:type="dcterms:W3CDTF">2016-06-17T00:03:45Z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TC034606369991</vt:lpwstr>
  </property>
  <property fmtid="{D5CDD505-2E9C-101B-9397-08002B2CF9AE}" pid="3" name="ContentTypeId">
    <vt:lpwstr>0x010100F3903E878542914EADD1CCD820282ABF</vt:lpwstr>
  </property>
  <property fmtid="{D5CDD505-2E9C-101B-9397-08002B2CF9AE}" pid="4" name="WorkflowChangePath">
    <vt:lpwstr>45a4b1d3-e754-4892-800d-229903273236,2;</vt:lpwstr>
  </property>
</Properties>
</file>